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4" autoAdjust="0"/>
    <p:restoredTop sz="94660"/>
  </p:normalViewPr>
  <p:slideViewPr>
    <p:cSldViewPr snapToGrid="0">
      <p:cViewPr varScale="1">
        <p:scale>
          <a:sx n="30" d="100"/>
          <a:sy n="30" d="100"/>
        </p:scale>
        <p:origin x="660" y="4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500F-2F1D-48EC-A826-F5B3AB9FEE56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1F7A-C356-44EB-9AD1-3638E963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0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500F-2F1D-48EC-A826-F5B3AB9FEE56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1F7A-C356-44EB-9AD1-3638E963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9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500F-2F1D-48EC-A826-F5B3AB9FEE56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1F7A-C356-44EB-9AD1-3638E963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6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500F-2F1D-48EC-A826-F5B3AB9FEE56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1F7A-C356-44EB-9AD1-3638E963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7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500F-2F1D-48EC-A826-F5B3AB9FEE56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1F7A-C356-44EB-9AD1-3638E963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31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500F-2F1D-48EC-A826-F5B3AB9FEE56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1F7A-C356-44EB-9AD1-3638E963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500F-2F1D-48EC-A826-F5B3AB9FEE56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1F7A-C356-44EB-9AD1-3638E963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52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500F-2F1D-48EC-A826-F5B3AB9FEE56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1F7A-C356-44EB-9AD1-3638E963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15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500F-2F1D-48EC-A826-F5B3AB9FEE56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1F7A-C356-44EB-9AD1-3638E963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4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500F-2F1D-48EC-A826-F5B3AB9FEE56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1F7A-C356-44EB-9AD1-3638E963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9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500F-2F1D-48EC-A826-F5B3AB9FEE56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1F7A-C356-44EB-9AD1-3638E963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93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4500F-2F1D-48EC-A826-F5B3AB9FEE56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31F7A-C356-44EB-9AD1-3638E963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3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F451 Exam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1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Characters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a complete sentence, explain who this character is. </a:t>
            </a:r>
          </a:p>
          <a:p>
            <a:r>
              <a:rPr lang="en-US" dirty="0" smtClean="0"/>
              <a:t>Montag – </a:t>
            </a:r>
          </a:p>
          <a:p>
            <a:r>
              <a:rPr lang="en-US" dirty="0" smtClean="0"/>
              <a:t>Beatty – </a:t>
            </a:r>
          </a:p>
          <a:p>
            <a:r>
              <a:rPr lang="en-US" dirty="0" smtClean="0"/>
              <a:t>Clarisse – </a:t>
            </a:r>
          </a:p>
          <a:p>
            <a:r>
              <a:rPr lang="en-US" dirty="0" smtClean="0"/>
              <a:t>Mildred – </a:t>
            </a:r>
          </a:p>
          <a:p>
            <a:r>
              <a:rPr lang="en-US" dirty="0" smtClean="0"/>
              <a:t>Faber</a:t>
            </a:r>
          </a:p>
          <a:p>
            <a:r>
              <a:rPr lang="en-US" dirty="0" smtClean="0"/>
              <a:t>Granger –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581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List 3 events in order that happened in each part of the novel. </a:t>
            </a:r>
          </a:p>
          <a:p>
            <a:r>
              <a:rPr lang="en-US" dirty="0" smtClean="0"/>
              <a:t>Part 1 – </a:t>
            </a:r>
          </a:p>
          <a:p>
            <a:r>
              <a:rPr lang="en-US" dirty="0" smtClean="0"/>
              <a:t>Part 2 – </a:t>
            </a:r>
          </a:p>
          <a:p>
            <a:r>
              <a:rPr lang="en-US" dirty="0" smtClean="0"/>
              <a:t>Part 3 –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9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Places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Explain the significance of each place. Tell me something that happened in each place. </a:t>
            </a:r>
          </a:p>
          <a:p>
            <a:r>
              <a:rPr lang="en-US" dirty="0" smtClean="0"/>
              <a:t>Firehouse – </a:t>
            </a:r>
          </a:p>
          <a:p>
            <a:r>
              <a:rPr lang="en-US" dirty="0" smtClean="0"/>
              <a:t>Montag’s Home – </a:t>
            </a:r>
          </a:p>
          <a:p>
            <a:r>
              <a:rPr lang="en-US" dirty="0" smtClean="0"/>
              <a:t>Woods near the River –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23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80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F451 Exam Review</vt:lpstr>
      <vt:lpstr>Characters - </vt:lpstr>
      <vt:lpstr>Plot - </vt:lpstr>
      <vt:lpstr>Places -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Stetka, Meghan</dc:creator>
  <cp:lastModifiedBy>Stetka, Meghan</cp:lastModifiedBy>
  <cp:revision>3</cp:revision>
  <dcterms:created xsi:type="dcterms:W3CDTF">2019-09-23T15:30:56Z</dcterms:created>
  <dcterms:modified xsi:type="dcterms:W3CDTF">2019-09-23T22:00:29Z</dcterms:modified>
</cp:coreProperties>
</file>